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CD4-9C0E-473E-B925-6854AFE6D3A9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1D4C-4D40-4BD7-9540-D44838B24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CD4-9C0E-473E-B925-6854AFE6D3A9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1D4C-4D40-4BD7-9540-D44838B24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CD4-9C0E-473E-B925-6854AFE6D3A9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1D4C-4D40-4BD7-9540-D44838B24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CD4-9C0E-473E-B925-6854AFE6D3A9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1D4C-4D40-4BD7-9540-D44838B24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CD4-9C0E-473E-B925-6854AFE6D3A9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1D4C-4D40-4BD7-9540-D44838B24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CD4-9C0E-473E-B925-6854AFE6D3A9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1D4C-4D40-4BD7-9540-D44838B24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CD4-9C0E-473E-B925-6854AFE6D3A9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1D4C-4D40-4BD7-9540-D44838B24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CD4-9C0E-473E-B925-6854AFE6D3A9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1D4C-4D40-4BD7-9540-D44838B24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CD4-9C0E-473E-B925-6854AFE6D3A9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1D4C-4D40-4BD7-9540-D44838B24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CD4-9C0E-473E-B925-6854AFE6D3A9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1D4C-4D40-4BD7-9540-D44838B24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94CD4-9C0E-473E-B925-6854AFE6D3A9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31D4C-4D40-4BD7-9540-D44838B246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94CD4-9C0E-473E-B925-6854AFE6D3A9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31D4C-4D40-4BD7-9540-D44838B2462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vdownin\Desktop\table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400"/>
            <a:ext cx="9144000" cy="44958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09800" y="381000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EXTENDED Periodic Table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EPISD</dc:creator>
  <cp:lastModifiedBy>EPISD</cp:lastModifiedBy>
  <cp:revision>1</cp:revision>
  <dcterms:created xsi:type="dcterms:W3CDTF">2013-10-03T19:04:52Z</dcterms:created>
  <dcterms:modified xsi:type="dcterms:W3CDTF">2013-10-03T19:06:32Z</dcterms:modified>
</cp:coreProperties>
</file>